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790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257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472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5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2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7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66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658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655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37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96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70CF4-59FA-4FEF-81D7-FFCFCD166CDE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AC6A-02EF-4F87-A3AA-E3BF047ECB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53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6053" y="116632"/>
            <a:ext cx="5845580" cy="544116"/>
          </a:xfrm>
          <a:ln w="28575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r>
              <a:rPr lang="en-GB" sz="3600" b="1" i="1" u="sng" dirty="0"/>
              <a:t>MARATHON KIDS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912" y="852379"/>
            <a:ext cx="5132307" cy="1568509"/>
          </a:xfrm>
        </p:spPr>
        <p:txBody>
          <a:bodyPr>
            <a:normAutofit fontScale="92500" lnSpcReduction="10000"/>
          </a:bodyPr>
          <a:lstStyle/>
          <a:p>
            <a:r>
              <a:rPr lang="en-GB" sz="2000" b="1" dirty="0">
                <a:solidFill>
                  <a:srgbClr val="002060"/>
                </a:solidFill>
                <a:latin typeface="Twinkl Cursive Looped" panose="02000000000000000000" pitchFamily="2" charset="0"/>
              </a:rPr>
              <a:t>Wow, again we have so many certificates to give out this week. </a:t>
            </a:r>
            <a:endParaRPr lang="en-GB" sz="2000" b="1" dirty="0" smtClean="0">
              <a:solidFill>
                <a:srgbClr val="002060"/>
              </a:solidFill>
              <a:latin typeface="Twinkl Cursive Looped" panose="02000000000000000000" pitchFamily="2" charset="0"/>
            </a:endParaRPr>
          </a:p>
          <a:p>
            <a:r>
              <a:rPr lang="en-GB" sz="2000" b="1" dirty="0" smtClean="0">
                <a:solidFill>
                  <a:srgbClr val="002060"/>
                </a:solidFill>
                <a:latin typeface="Twinkl Cursive Looped" panose="02000000000000000000" pitchFamily="2" charset="0"/>
              </a:rPr>
              <a:t>Well </a:t>
            </a:r>
            <a:r>
              <a:rPr lang="en-GB" sz="2000" b="1" dirty="0">
                <a:solidFill>
                  <a:srgbClr val="002060"/>
                </a:solidFill>
                <a:latin typeface="Twinkl Cursive Looped" panose="02000000000000000000" pitchFamily="2" charset="0"/>
              </a:rPr>
              <a:t>done </a:t>
            </a:r>
            <a:r>
              <a:rPr lang="en-GB" sz="2000" b="1" dirty="0" smtClean="0">
                <a:solidFill>
                  <a:srgbClr val="002060"/>
                </a:solidFill>
                <a:latin typeface="Twinkl Cursive Looped" panose="02000000000000000000" pitchFamily="2" charset="0"/>
              </a:rPr>
              <a:t>everyone! Certificates </a:t>
            </a:r>
            <a:r>
              <a:rPr lang="en-GB" sz="2000" b="1" dirty="0">
                <a:solidFill>
                  <a:srgbClr val="002060"/>
                </a:solidFill>
                <a:latin typeface="Twinkl Cursive Looped" panose="02000000000000000000" pitchFamily="2" charset="0"/>
              </a:rPr>
              <a:t>will be given out by your teacher</a:t>
            </a:r>
            <a:r>
              <a:rPr lang="en-GB" sz="2000" b="1" dirty="0" smtClean="0">
                <a:solidFill>
                  <a:srgbClr val="002060"/>
                </a:solidFill>
                <a:latin typeface="Twinkl Cursive Looped" panose="02000000000000000000" pitchFamily="2" charset="0"/>
              </a:rPr>
              <a:t>.</a:t>
            </a:r>
          </a:p>
          <a:p>
            <a:r>
              <a:rPr lang="en-GB" sz="2000" b="1" dirty="0" smtClean="0">
                <a:solidFill>
                  <a:srgbClr val="002060"/>
                </a:solidFill>
                <a:latin typeface="Twinkl Cursive Looped" panose="02000000000000000000" pitchFamily="2" charset="0"/>
              </a:rPr>
              <a:t>Names in bold are half marathon runners!</a:t>
            </a:r>
            <a:r>
              <a:rPr lang="en-GB" sz="2000" b="1" dirty="0" smtClean="0">
                <a:solidFill>
                  <a:srgbClr val="002060"/>
                </a:solidFill>
                <a:latin typeface="Twinkl Cursive Looped" panose="02000000000000000000" pitchFamily="2" charset="0"/>
              </a:rPr>
              <a:t> </a:t>
            </a:r>
          </a:p>
          <a:p>
            <a:endParaRPr lang="en-GB" sz="2000" b="1" dirty="0">
              <a:solidFill>
                <a:srgbClr val="002060"/>
              </a:solidFill>
              <a:latin typeface="Twinkl Cursive Looped" panose="02000000000000000000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E44FCB4F-FCE3-47E6-92DD-A8501BAE078C}"/>
              </a:ext>
            </a:extLst>
          </p:cNvPr>
          <p:cNvSpPr txBox="1"/>
          <p:nvPr/>
        </p:nvSpPr>
        <p:spPr>
          <a:xfrm>
            <a:off x="1763688" y="5949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47564" y="980728"/>
            <a:ext cx="22322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Year One Children</a:t>
            </a:r>
          </a:p>
          <a:p>
            <a:r>
              <a:rPr lang="en-GB" b="1" dirty="0" smtClean="0"/>
              <a:t>Alfred Rudge</a:t>
            </a:r>
          </a:p>
          <a:p>
            <a:r>
              <a:rPr lang="en-GB" dirty="0" smtClean="0"/>
              <a:t>Alexander T</a:t>
            </a:r>
          </a:p>
          <a:p>
            <a:r>
              <a:rPr lang="en-GB" dirty="0" smtClean="0"/>
              <a:t>Lyla R</a:t>
            </a:r>
          </a:p>
          <a:p>
            <a:r>
              <a:rPr lang="en-GB" dirty="0" smtClean="0"/>
              <a:t>Scarlett M</a:t>
            </a:r>
          </a:p>
          <a:p>
            <a:r>
              <a:rPr lang="en-GB" b="1" dirty="0" smtClean="0"/>
              <a:t>Samuel </a:t>
            </a:r>
            <a:r>
              <a:rPr lang="en-GB" b="1" dirty="0"/>
              <a:t>F </a:t>
            </a:r>
          </a:p>
          <a:p>
            <a:r>
              <a:rPr lang="en-GB" dirty="0" err="1" smtClean="0"/>
              <a:t>Yichen</a:t>
            </a:r>
            <a:r>
              <a:rPr lang="en-GB" dirty="0" smtClean="0"/>
              <a:t> H</a:t>
            </a:r>
          </a:p>
          <a:p>
            <a:r>
              <a:rPr lang="en-GB" dirty="0" smtClean="0"/>
              <a:t>Ana C-C</a:t>
            </a:r>
          </a:p>
          <a:p>
            <a:r>
              <a:rPr lang="en-GB" b="1" dirty="0" smtClean="0"/>
              <a:t>Olivia S</a:t>
            </a:r>
          </a:p>
          <a:p>
            <a:r>
              <a:rPr lang="en-GB" dirty="0" smtClean="0"/>
              <a:t>Leon T</a:t>
            </a:r>
          </a:p>
          <a:p>
            <a:r>
              <a:rPr lang="en-GB" dirty="0" smtClean="0"/>
              <a:t>Evelyn G</a:t>
            </a:r>
          </a:p>
          <a:p>
            <a:r>
              <a:rPr lang="en-GB" dirty="0" smtClean="0"/>
              <a:t>Harriet G</a:t>
            </a:r>
          </a:p>
          <a:p>
            <a:r>
              <a:rPr lang="en-GB" dirty="0" smtClean="0"/>
              <a:t>Harry S</a:t>
            </a:r>
          </a:p>
          <a:p>
            <a:r>
              <a:rPr lang="en-GB" dirty="0" smtClean="0"/>
              <a:t>Max U</a:t>
            </a:r>
          </a:p>
          <a:p>
            <a:r>
              <a:rPr lang="en-GB" dirty="0" smtClean="0"/>
              <a:t>Oscar W</a:t>
            </a:r>
          </a:p>
          <a:p>
            <a:r>
              <a:rPr lang="en-GB" b="1" dirty="0" smtClean="0"/>
              <a:t>Amber F</a:t>
            </a:r>
          </a:p>
          <a:p>
            <a:r>
              <a:rPr lang="en-GB" dirty="0" smtClean="0"/>
              <a:t>Jack G</a:t>
            </a:r>
          </a:p>
          <a:p>
            <a:r>
              <a:rPr lang="en-GB" b="1" dirty="0" smtClean="0"/>
              <a:t>Amelia I</a:t>
            </a:r>
          </a:p>
          <a:p>
            <a:r>
              <a:rPr lang="en-GB" dirty="0" smtClean="0"/>
              <a:t>Rosie D</a:t>
            </a:r>
          </a:p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2780928"/>
            <a:ext cx="27363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Year Two Children</a:t>
            </a:r>
          </a:p>
          <a:p>
            <a:r>
              <a:rPr lang="en-GB" b="1" dirty="0" smtClean="0"/>
              <a:t>Evie H</a:t>
            </a:r>
          </a:p>
          <a:p>
            <a:r>
              <a:rPr lang="en-GB" b="1" dirty="0" smtClean="0">
                <a:solidFill>
                  <a:srgbClr val="00B050"/>
                </a:solidFill>
              </a:rPr>
              <a:t>Amelie M- 72.2km</a:t>
            </a:r>
          </a:p>
          <a:p>
            <a:r>
              <a:rPr lang="en-GB" dirty="0" smtClean="0"/>
              <a:t>Tatum W</a:t>
            </a:r>
          </a:p>
          <a:p>
            <a:r>
              <a:rPr lang="en-GB" b="1" dirty="0" smtClean="0"/>
              <a:t>Daniela B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Nathan B- Marathon 1!!!</a:t>
            </a:r>
          </a:p>
          <a:p>
            <a:r>
              <a:rPr lang="en-GB" b="1" dirty="0" smtClean="0"/>
              <a:t>Sophia T</a:t>
            </a:r>
          </a:p>
          <a:p>
            <a:r>
              <a:rPr lang="en-GB" dirty="0" smtClean="0"/>
              <a:t>Bella P- 30km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Emma C- Marathon 1!!</a:t>
            </a:r>
          </a:p>
          <a:p>
            <a:r>
              <a:rPr lang="en-GB" dirty="0" smtClean="0"/>
              <a:t>Alexander G</a:t>
            </a:r>
          </a:p>
          <a:p>
            <a:r>
              <a:rPr lang="en-GB" b="1" dirty="0" smtClean="0"/>
              <a:t>Lottie-Mai Walsh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9822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070EB6-B0A9-4249-878F-C226EF3E8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188640"/>
            <a:ext cx="6347048" cy="562074"/>
          </a:xfrm>
        </p:spPr>
        <p:txBody>
          <a:bodyPr>
            <a:noAutofit/>
          </a:bodyPr>
          <a:lstStyle/>
          <a:p>
            <a:r>
              <a:rPr lang="en-GB" sz="3200" u="sng" dirty="0"/>
              <a:t>Milestone Summary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AF616EC-4919-4700-8083-81F89F52AC1B}"/>
              </a:ext>
            </a:extLst>
          </p:cNvPr>
          <p:cNvSpPr txBox="1"/>
          <p:nvPr/>
        </p:nvSpPr>
        <p:spPr>
          <a:xfrm>
            <a:off x="755576" y="767408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71</a:t>
            </a:r>
            <a:r>
              <a:rPr lang="en-GB" dirty="0" smtClean="0"/>
              <a:t> </a:t>
            </a:r>
            <a:r>
              <a:rPr lang="en-GB" dirty="0"/>
              <a:t>children have reached  the 10km milestone!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 now have </a:t>
            </a:r>
            <a:r>
              <a:rPr lang="en-GB" b="1" dirty="0" smtClean="0"/>
              <a:t>23 </a:t>
            </a:r>
            <a:r>
              <a:rPr lang="en-GB" dirty="0"/>
              <a:t>children who have reached the half marathon milestone!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 further </a:t>
            </a:r>
            <a:r>
              <a:rPr lang="en-GB" b="1" dirty="0" smtClean="0"/>
              <a:t>10</a:t>
            </a:r>
            <a:r>
              <a:rPr lang="en-GB" dirty="0" smtClean="0"/>
              <a:t> </a:t>
            </a:r>
            <a:r>
              <a:rPr lang="en-GB" dirty="0"/>
              <a:t>children have reached the 30km target and </a:t>
            </a:r>
            <a:endParaRPr lang="en-GB" dirty="0" smtClean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we </a:t>
            </a:r>
            <a:r>
              <a:rPr lang="en-GB" dirty="0"/>
              <a:t>have</a:t>
            </a:r>
            <a:r>
              <a:rPr lang="en-GB" b="1" dirty="0"/>
              <a:t> </a:t>
            </a:r>
            <a:r>
              <a:rPr lang="en-GB" b="1" dirty="0" smtClean="0"/>
              <a:t>3 </a:t>
            </a:r>
            <a:r>
              <a:rPr lang="en-GB" dirty="0" smtClean="0"/>
              <a:t>children </a:t>
            </a:r>
            <a:r>
              <a:rPr lang="en-GB" dirty="0" smtClean="0"/>
              <a:t>who have made it to </a:t>
            </a:r>
            <a:r>
              <a:rPr lang="en-GB" dirty="0"/>
              <a:t>the full marathon </a:t>
            </a:r>
            <a:r>
              <a:rPr lang="en-GB" dirty="0" smtClean="0"/>
              <a:t>goal!! </a:t>
            </a:r>
            <a:r>
              <a:rPr lang="en-GB" dirty="0" smtClean="0">
                <a:solidFill>
                  <a:srgbClr val="FF0000"/>
                </a:solidFill>
              </a:rPr>
              <a:t>Amelie of course </a:t>
            </a:r>
            <a:r>
              <a:rPr lang="en-GB" dirty="0" smtClean="0"/>
              <a:t>along with </a:t>
            </a:r>
            <a:r>
              <a:rPr lang="en-GB" b="1" dirty="0" smtClean="0">
                <a:solidFill>
                  <a:srgbClr val="FF0000"/>
                </a:solidFill>
              </a:rPr>
              <a:t>Nathan </a:t>
            </a:r>
            <a:r>
              <a:rPr lang="en-GB" dirty="0" smtClean="0"/>
              <a:t>and </a:t>
            </a:r>
            <a:r>
              <a:rPr lang="en-GB" b="1" dirty="0" smtClean="0">
                <a:solidFill>
                  <a:srgbClr val="FF0000"/>
                </a:solidFill>
              </a:rPr>
              <a:t>Emma</a:t>
            </a:r>
            <a:r>
              <a:rPr lang="en-GB" dirty="0" smtClean="0"/>
              <a:t> all from Maple class!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56992"/>
            <a:ext cx="8816525" cy="3352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5444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168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MARATHON KIDS UPDATE</vt:lpstr>
      <vt:lpstr>Milestone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MARATHON KIDS UPDATE</dc:title>
  <dc:creator>Suzanne Vallins</dc:creator>
  <cp:lastModifiedBy>Suzanne Vallins</cp:lastModifiedBy>
  <cp:revision>18</cp:revision>
  <dcterms:created xsi:type="dcterms:W3CDTF">2021-03-10T20:25:23Z</dcterms:created>
  <dcterms:modified xsi:type="dcterms:W3CDTF">2021-05-26T20:00:19Z</dcterms:modified>
</cp:coreProperties>
</file>