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9" r:id="rId3"/>
    <p:sldId id="258" r:id="rId4"/>
    <p:sldId id="25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2455B7-3646-4A35-B02D-7FF88830D720}"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D2F7FC-FA4B-45CD-A38B-C8907E83546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2455B7-3646-4A35-B02D-7FF88830D720}"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D2F7FC-FA4B-45CD-A38B-C8907E83546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72455B7-3646-4A35-B02D-7FF88830D720}"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D2F7FC-FA4B-45CD-A38B-C8907E83546F}" type="slidenum">
              <a:rPr lang="en-GB" smtClean="0"/>
              <a:t>‹#›</a:t>
            </a:fld>
            <a:endParaRPr lang="en-GB"/>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2455B7-3646-4A35-B02D-7FF88830D720}"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D2F7FC-FA4B-45CD-A38B-C8907E83546F}" type="slidenum">
              <a:rPr lang="en-GB" smtClean="0"/>
              <a:t>‹#›</a:t>
            </a:fld>
            <a:endParaRPr lang="en-GB"/>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72455B7-3646-4A35-B02D-7FF88830D720}" type="datetimeFigureOut">
              <a:rPr lang="en-GB" smtClean="0"/>
              <a:t>19/03/2021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DD2F7FC-FA4B-45CD-A38B-C8907E83546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72455B7-3646-4A35-B02D-7FF88830D720}"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D2F7FC-FA4B-45CD-A38B-C8907E83546F}" type="slidenum">
              <a:rPr lang="en-GB" smtClean="0"/>
              <a:t>‹#›</a:t>
            </a:fld>
            <a:endParaRPr lang="en-GB"/>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2455B7-3646-4A35-B02D-7FF88830D720}" type="datetimeFigureOut">
              <a:rPr lang="en-GB" smtClean="0"/>
              <a:t>19/03/2021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DD2F7FC-FA4B-45CD-A38B-C8907E83546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72455B7-3646-4A35-B02D-7FF88830D720}" type="datetimeFigureOut">
              <a:rPr lang="en-GB" smtClean="0"/>
              <a:t>19/03/2021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DD2F7FC-FA4B-45CD-A38B-C8907E83546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72455B7-3646-4A35-B02D-7FF88830D720}" type="datetimeFigureOut">
              <a:rPr lang="en-GB" smtClean="0"/>
              <a:t>19/03/2021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DD2F7FC-FA4B-45CD-A38B-C8907E83546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72455B7-3646-4A35-B02D-7FF88830D720}"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D2F7FC-FA4B-45CD-A38B-C8907E83546F}" type="slidenum">
              <a:rPr lang="en-GB" smtClean="0"/>
              <a:t>‹#›</a:t>
            </a:fld>
            <a:endParaRPr lang="en-GB"/>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2455B7-3646-4A35-B02D-7FF88830D720}" type="datetimeFigureOut">
              <a:rPr lang="en-GB" smtClean="0"/>
              <a:t>19/03/2021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DD2F7FC-FA4B-45CD-A38B-C8907E83546F}" type="slidenum">
              <a:rPr lang="en-GB" smtClean="0"/>
              <a:t>‹#›</a:t>
            </a:fld>
            <a:endParaRPr lang="en-GB"/>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72455B7-3646-4A35-B02D-7FF88830D720}" type="datetimeFigureOut">
              <a:rPr lang="en-GB" smtClean="0"/>
              <a:t>19/03/2021</a:t>
            </a:fld>
            <a:endParaRPr lang="en-GB"/>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GB"/>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6DD2F7FC-FA4B-45CD-A38B-C8907E83546F}" type="slidenum">
              <a:rPr lang="en-GB" smtClean="0"/>
              <a:t>‹#›</a:t>
            </a:fld>
            <a:endParaRPr lang="en-GB"/>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323528" y="332656"/>
            <a:ext cx="6593396" cy="2376263"/>
          </a:xfrm>
        </p:spPr>
        <p:txBody>
          <a:bodyPr>
            <a:noAutofit/>
          </a:bodyPr>
          <a:lstStyle/>
          <a:p>
            <a:r>
              <a:rPr lang="en-GB" sz="2400" b="1" spc="300" dirty="0">
                <a:solidFill>
                  <a:schemeClr val="tx2">
                    <a:lumMod val="50000"/>
                  </a:schemeClr>
                </a:solidFill>
                <a:latin typeface="Twinkl Cursive Looped" panose="02000000000000000000" pitchFamily="2" charset="0"/>
              </a:rPr>
              <a:t>Let’s remember…</a:t>
            </a:r>
            <a:br>
              <a:rPr lang="en-GB" sz="2400" b="1" spc="300" dirty="0">
                <a:solidFill>
                  <a:schemeClr val="tx2">
                    <a:lumMod val="50000"/>
                  </a:schemeClr>
                </a:solidFill>
                <a:latin typeface="Twinkl Cursive Looped" panose="02000000000000000000" pitchFamily="2" charset="0"/>
              </a:rPr>
            </a:br>
            <a:r>
              <a:rPr lang="en-GB" sz="2400" b="1" spc="300" dirty="0">
                <a:solidFill>
                  <a:schemeClr val="tx2">
                    <a:lumMod val="50000"/>
                  </a:schemeClr>
                </a:solidFill>
                <a:latin typeface="Twinkl Cursive Looped" panose="02000000000000000000" pitchFamily="2" charset="0"/>
              </a:rPr>
              <a:t>Follow the multi-coloured footsteps around the edge of the playground area to run a lap and collect a band once you cross over the finish line each time.</a:t>
            </a:r>
          </a:p>
        </p:txBody>
      </p:sp>
      <p:sp>
        <p:nvSpPr>
          <p:cNvPr id="5" name="Subtitle 4"/>
          <p:cNvSpPr>
            <a:spLocks noGrp="1"/>
          </p:cNvSpPr>
          <p:nvPr>
            <p:ph type="subTitle" idx="1"/>
          </p:nvPr>
        </p:nvSpPr>
        <p:spPr/>
        <p:txBody>
          <a:bodyPr/>
          <a:lstStyle/>
          <a:p>
            <a:endParaRPr lang="en-GB"/>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64591" y="3206373"/>
            <a:ext cx="4465209" cy="33489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2964" y="2996952"/>
            <a:ext cx="3681023" cy="26750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descr="C:\Users\suzan\AppData\Local\Microsoft\Windows\INetCache\IE\GCU4Z01P\depositphotos_21381849-Baby-foot-prints-all-colors-of-the-rainbow[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6200000">
            <a:off x="6885584" y="764704"/>
            <a:ext cx="2088232" cy="18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3004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9512" y="1196752"/>
            <a:ext cx="8784976" cy="4176464"/>
          </a:xfrm>
        </p:spPr>
        <p:txBody>
          <a:bodyPr>
            <a:noAutofit/>
          </a:bodyPr>
          <a:lstStyle/>
          <a:p>
            <a:r>
              <a:rPr lang="en-GB" sz="5400" b="1" spc="300" dirty="0">
                <a:solidFill>
                  <a:srgbClr val="002060"/>
                </a:solidFill>
                <a:latin typeface="Twinkl Cursive Looped" panose="02000000000000000000" pitchFamily="2" charset="0"/>
              </a:rPr>
              <a:t>½ marathon = 21.1 km  certificate</a:t>
            </a:r>
            <a:br>
              <a:rPr lang="en-GB" sz="5400" b="1" spc="300" dirty="0">
                <a:solidFill>
                  <a:srgbClr val="002060"/>
                </a:solidFill>
                <a:latin typeface="Twinkl Cursive Looped" panose="02000000000000000000" pitchFamily="2" charset="0"/>
              </a:rPr>
            </a:br>
            <a:r>
              <a:rPr lang="en-GB" sz="5400" b="1" spc="300" dirty="0">
                <a:solidFill>
                  <a:srgbClr val="002060"/>
                </a:solidFill>
                <a:latin typeface="Twinkl Cursive Looped" panose="02000000000000000000" pitchFamily="2" charset="0"/>
              </a:rPr>
              <a:t>1 marathon= 42.2 km certificate &amp; medal</a:t>
            </a:r>
            <a:br>
              <a:rPr lang="en-GB" sz="5400" b="1" spc="300" dirty="0">
                <a:solidFill>
                  <a:srgbClr val="002060"/>
                </a:solidFill>
                <a:latin typeface="Twinkl Cursive Looped" panose="02000000000000000000" pitchFamily="2" charset="0"/>
              </a:rPr>
            </a:br>
            <a:r>
              <a:rPr lang="en-GB" sz="5400" b="1" spc="300" dirty="0">
                <a:solidFill>
                  <a:srgbClr val="002060"/>
                </a:solidFill>
                <a:latin typeface="Twinkl Cursive Looped" panose="02000000000000000000" pitchFamily="2" charset="0"/>
              </a:rPr>
              <a:t>2 marathons= 84.4km certificate &amp; medal</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7404" y="6021288"/>
            <a:ext cx="4419600" cy="552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03343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33308" y="388144"/>
            <a:ext cx="7983108" cy="2104752"/>
          </a:xfrm>
        </p:spPr>
        <p:txBody>
          <a:bodyPr>
            <a:noAutofit/>
          </a:bodyPr>
          <a:lstStyle/>
          <a:p>
            <a:r>
              <a:rPr lang="en-GB" sz="2800" b="1" dirty="0">
                <a:latin typeface="Twinkl Cursive Looped" panose="02000000000000000000" pitchFamily="2" charset="0"/>
              </a:rPr>
              <a:t>After your ‘Marathon Kids’ session your teacher will ask you to count up how many bands you have earned and then they can add the results to the tracking system. Each year group will have their own bucket of bands to look after.</a:t>
            </a:r>
          </a:p>
        </p:txBody>
      </p:sp>
    </p:spTree>
    <p:extLst>
      <p:ext uri="{BB962C8B-B14F-4D97-AF65-F5344CB8AC3E}">
        <p14:creationId xmlns:p14="http://schemas.microsoft.com/office/powerpoint/2010/main" val="36404345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332656"/>
            <a:ext cx="7772400" cy="1780108"/>
          </a:xfrm>
        </p:spPr>
        <p:txBody>
          <a:bodyPr/>
          <a:lstStyle/>
          <a:p>
            <a:r>
              <a:rPr lang="en-GB" b="1" dirty="0">
                <a:latin typeface="Twinkl Cursive Looped" panose="02000000000000000000" pitchFamily="2" charset="0"/>
              </a:rPr>
              <a:t>MARATHON KIDS @ EMSCOTE INFANT SCHOOL</a:t>
            </a:r>
          </a:p>
        </p:txBody>
      </p:sp>
      <p:sp>
        <p:nvSpPr>
          <p:cNvPr id="3" name="Subtitle 2"/>
          <p:cNvSpPr>
            <a:spLocks noGrp="1"/>
          </p:cNvSpPr>
          <p:nvPr>
            <p:ph type="subTitle" idx="1"/>
          </p:nvPr>
        </p:nvSpPr>
        <p:spPr>
          <a:xfrm>
            <a:off x="467544" y="2204864"/>
            <a:ext cx="4104456" cy="2520280"/>
          </a:xfrm>
        </p:spPr>
        <p:txBody>
          <a:bodyPr>
            <a:noAutofit/>
          </a:bodyPr>
          <a:lstStyle/>
          <a:p>
            <a:r>
              <a:rPr lang="en-GB" sz="2800" b="1" spc="300" dirty="0">
                <a:solidFill>
                  <a:schemeClr val="tx2">
                    <a:lumMod val="50000"/>
                  </a:schemeClr>
                </a:solidFill>
                <a:latin typeface="Twinkl Cursive Looped" panose="02000000000000000000" pitchFamily="2" charset="0"/>
              </a:rPr>
              <a:t>Let’s run a half marathon or more and get invited to ‘Festival of Running’ in the summer 2021. </a:t>
            </a:r>
          </a:p>
          <a:p>
            <a:r>
              <a:rPr lang="en-GB" sz="2800" b="1" spc="300" dirty="0">
                <a:solidFill>
                  <a:schemeClr val="tx2">
                    <a:lumMod val="50000"/>
                  </a:schemeClr>
                </a:solidFill>
                <a:latin typeface="Twinkl Cursive Looped" panose="02000000000000000000" pitchFamily="2" charset="0"/>
              </a:rPr>
              <a:t>You can do it!!!!</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8024" y="2420888"/>
            <a:ext cx="4032448" cy="3024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83412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81</TotalTime>
  <Words>88</Words>
  <Application>Microsoft Office PowerPoint</Application>
  <PresentationFormat>On-screen Show (4:3)</PresentationFormat>
  <Paragraphs>6</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Candara</vt:lpstr>
      <vt:lpstr>Symbol</vt:lpstr>
      <vt:lpstr>Twinkl Cursive Looped</vt:lpstr>
      <vt:lpstr>Waveform</vt:lpstr>
      <vt:lpstr>Let’s remember… Follow the multi-coloured footsteps around the edge of the playground area to run a lap and collect a band once you cross over the finish line each time.</vt:lpstr>
      <vt:lpstr>½ marathon = 21.1 km  certificate 1 marathon= 42.2 km certificate &amp; medal 2 marathons= 84.4km certificate &amp; medal</vt:lpstr>
      <vt:lpstr>PowerPoint Presentation</vt:lpstr>
      <vt:lpstr>MARATHON KIDS @ EMSCOTE INFANT SCHOOL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Marathon Kids @ Emscote Infant School</dc:title>
  <dc:creator>Suzanne Vallins</dc:creator>
  <cp:lastModifiedBy>E Tracey EIS</cp:lastModifiedBy>
  <cp:revision>8</cp:revision>
  <dcterms:created xsi:type="dcterms:W3CDTF">2020-11-12T21:13:41Z</dcterms:created>
  <dcterms:modified xsi:type="dcterms:W3CDTF">2021-03-19T15:23:00Z</dcterms:modified>
</cp:coreProperties>
</file>