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7" r:id="rId2"/>
    <p:sldId id="283" r:id="rId3"/>
    <p:sldId id="289" r:id="rId4"/>
    <p:sldId id="290" r:id="rId5"/>
    <p:sldId id="291" r:id="rId6"/>
    <p:sldId id="288" r:id="rId7"/>
    <p:sldId id="29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Md" panose="02000603050000020003" charset="0"/>
      <p:regular r:id="rId15"/>
    </p:embeddedFont>
    <p:embeddedFont>
      <p:font typeface="Sassoon Infant Rg" panose="02000503030000020003" charset="0"/>
      <p:regular r:id="rId16"/>
      <p:bold r:id="rId17"/>
      <p:italic r:id="rId18"/>
    </p:embeddedFont>
    <p:embeddedFont>
      <p:font typeface="SassoonPrimaryInfant" panose="00000400000000000000" pitchFamily="2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36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57">
          <p15:clr>
            <a:srgbClr val="A4A3A4"/>
          </p15:clr>
        </p15:guide>
        <p15:guide id="7" pos="317">
          <p15:clr>
            <a:srgbClr val="A4A3A4"/>
          </p15:clr>
        </p15:guide>
        <p15:guide id="8" pos="5420">
          <p15:clr>
            <a:srgbClr val="A4A3A4"/>
          </p15:clr>
        </p15:guide>
        <p15:guide id="9" pos="476">
          <p15:clr>
            <a:srgbClr val="A4A3A4"/>
          </p15:clr>
        </p15:guide>
        <p15:guide id="10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16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164" y="48"/>
      </p:cViewPr>
      <p:guideLst>
        <p:guide orient="horz" pos="2160"/>
        <p:guide orient="horz" pos="3997"/>
        <p:guide orient="horz" pos="323"/>
        <p:guide orient="horz" pos="436"/>
        <p:guide orient="horz" pos="3838"/>
        <p:guide pos="2857"/>
        <p:guide pos="317"/>
        <p:guide pos="5420"/>
        <p:guide pos="476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523E04-E24B-4A62-9D8D-2B64615BE7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A15EF-4F25-4015-8FA2-0DA0EB324F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F80F60-27C5-4076-98F4-59D0C34F8A22}" type="datetimeFigureOut">
              <a:rPr lang="en-GB"/>
              <a:pPr>
                <a:defRPr/>
              </a:pPr>
              <a:t>04/03/2023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0BA2-B750-4722-BB23-E57B5CDD5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F9B58D-A083-4035-AFC2-84B500050C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A39517-0AE0-48EF-AD2C-6642F1FBE3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1DB167-88D9-49E1-8290-E8F48B17CF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6B4B-9C0B-4544-A478-20848D1542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D799C1-9FC7-4867-8410-36F86362FAC0}" type="datetimeFigureOut">
              <a:rPr lang="en-GB"/>
              <a:pPr>
                <a:defRPr/>
              </a:pPr>
              <a:t>04/03/2023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05CF08-DAF1-49DD-B7D4-51E6ADB251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77A7C8-B14A-4506-AE17-7602B870D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1D2FD-980F-4A70-8AD8-CA56159341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E3247-711E-4AFB-99BC-79E63BE51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3CDD3B-6EE5-4F94-85D1-E1653CD2E4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61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08F6386-671C-43DA-A426-10A2FC224A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6A4F536B-9224-4343-B310-C2C93D5E65EC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D7B2CCBB-D2E8-4BC5-9834-BA32FE3AD528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D79BF3E1-81D5-4673-911E-AD8FB76108AA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E1CE90B4-DF0B-46C3-8EC3-D98C3B89FB63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8DA36F62-12D8-4C74-BF45-5F3A516DC2A7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325F1BD6-60AD-42EB-AAE4-E59CC865DD72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09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2509BFF7-1501-47B4-8029-2D093E1C8AD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CF25A6-9C1C-4505-8087-8A7282A3D65A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F2B76-7A90-4615-A14C-DFB3B94B412E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A1D80B-B062-4AA6-B38F-45BABA1EA23C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0BC2D4-2E01-426C-BC57-9248C41E2025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195DE1-8E44-43CF-BBCE-1B81A8C89AB2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4F5E7F-F59C-483C-A19B-04B03373F2BB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147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FB4896C-54AC-4610-940B-3BD72C50483C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B39D119-A3D7-439A-A7EE-2978CF8D9670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11CD34-49EF-4A64-A492-D8FA7605ED6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B7F70E-3B05-404B-8DD9-E74646C3242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4303ACAA-5EF1-46C5-B117-0160F99E999D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00053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4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21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3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735CF9EB-38DB-45F5-89B4-2BF73D63E3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3BFCAC-AF45-4ADB-8491-2229777E65FF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640A35-B196-4566-8325-5A7B23CE180F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DAFE21-C2FB-42DC-AF99-A36DAD1D5E4B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7AED1AA-2B49-48C7-ABDE-2EACB2FA2DDA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9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7F48F383-CC30-4F1C-852A-5FAB4687468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0E5A7-1BF6-4820-9A0B-CCB52B981402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34ED37-0BE5-4D21-AE1F-B514BE82CEDC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F2E43F-2865-40D8-9ABA-08DD86365BE9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2AAC-D343-44B6-ACF6-F2F30304C96C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8A2C2-62E1-4D8F-A76A-4D4C1AB0662E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7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78A7AB0-5C33-452C-93A6-CA213EB932F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E8D95-B918-4538-8F62-59A71522F586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05B23-66D4-4C14-8457-74D3B112280F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432FB-E8B1-45DB-836C-6D37AC596783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06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CB2029F-459A-48D2-AD53-187F07B1CAC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FDBAAF-13C0-4CD1-BD2F-0FE02D827B04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9B9450-28E7-41B5-B09B-8D474AF60B43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4A9219-D86B-4456-A39A-DD7A90CC6EA4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462B5-1E14-4ABD-B4FE-620A3EA67B7A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06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3CEA077-5246-42BB-AFF2-3D0A98FA5E2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51A28B-748C-4B4E-A98C-EF8D781FE2AC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C774E-7462-4D2D-96A5-D71838D53EB3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41BC16-111A-41C3-8D15-9A98D9C4421E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BF4BC4-C447-44A9-A8ED-39BAEE68AC3A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9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4EEC163-D34B-47D4-8276-90AB43C673B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04F60-3850-43D9-9D6C-52AD5270AB84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6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05EED3-934B-40D1-8CCA-3185643B30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1B5D5B2-E10E-4FEF-B1A2-1D9EB337F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0" r:id="rId2"/>
    <p:sldLayoutId id="2147484101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>
            <a:extLst>
              <a:ext uri="{FF2B5EF4-FFF2-40B4-BE49-F238E27FC236}">
                <a16:creationId xmlns:a16="http://schemas.microsoft.com/office/drawing/2014/main" id="{D8AB90C7-E850-4EF3-B557-6D4933133C7E}"/>
              </a:ext>
            </a:extLst>
          </p:cNvPr>
          <p:cNvGrpSpPr>
            <a:grpSpLocks/>
          </p:cNvGrpSpPr>
          <p:nvPr/>
        </p:nvGrpSpPr>
        <p:grpSpPr bwMode="auto">
          <a:xfrm>
            <a:off x="3538330" y="2442205"/>
            <a:ext cx="5429621" cy="731837"/>
            <a:chOff x="1344328" y="5817050"/>
            <a:chExt cx="3004119" cy="7315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B689AC9-2859-4921-8548-C7F4494E1D99}"/>
                </a:ext>
              </a:extLst>
            </p:cNvPr>
            <p:cNvSpPr/>
            <p:nvPr/>
          </p:nvSpPr>
          <p:spPr>
            <a:xfrm>
              <a:off x="1344328" y="5817050"/>
              <a:ext cx="3004119" cy="731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77"/>
              </a:endParaRP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802F93E3-7B97-4477-92E0-97DC7FC24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6219" y="5921779"/>
              <a:ext cx="2700337" cy="52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Twinkl" pitchFamily="2" charset="0"/>
                </a:rPr>
                <a:t>Warwick Pancake Races 2023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5F744C-3C25-426F-B782-1269419E175B}"/>
              </a:ext>
            </a:extLst>
          </p:cNvPr>
          <p:cNvGrpSpPr>
            <a:grpSpLocks/>
          </p:cNvGrpSpPr>
          <p:nvPr/>
        </p:nvGrpSpPr>
        <p:grpSpPr bwMode="auto">
          <a:xfrm>
            <a:off x="3334991" y="3239030"/>
            <a:ext cx="5131560" cy="3596102"/>
            <a:chOff x="1905126" y="2232970"/>
            <a:chExt cx="5260724" cy="3753493"/>
          </a:xfrm>
        </p:grpSpPr>
        <p:pic>
          <p:nvPicPr>
            <p:cNvPr id="26629" name="Picture 4">
              <a:extLst>
                <a:ext uri="{FF2B5EF4-FFF2-40B4-BE49-F238E27FC236}">
                  <a16:creationId xmlns:a16="http://schemas.microsoft.com/office/drawing/2014/main" id="{B2F53D9A-FF96-4650-99CF-D283F0AC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126" y="2232970"/>
              <a:ext cx="5260724" cy="375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Box 5">
              <a:extLst>
                <a:ext uri="{FF2B5EF4-FFF2-40B4-BE49-F238E27FC236}">
                  <a16:creationId xmlns:a16="http://schemas.microsoft.com/office/drawing/2014/main" id="{05432ED4-63A3-4739-B95B-C099E5E75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133" y="3209449"/>
              <a:ext cx="3474872" cy="95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800" dirty="0">
                <a:solidFill>
                  <a:schemeClr val="tx1"/>
                </a:solidFill>
                <a:latin typeface="Twinkl" pitchFamily="2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8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E4B8F9A-BB9C-4C96-A656-096557387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90" y="3776870"/>
            <a:ext cx="3272355" cy="2355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0510B3-48DE-4F05-8339-A664EB7EF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938" y="181879"/>
            <a:ext cx="2107223" cy="2134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1712D-3BE0-4492-9722-BBCF4A562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757" y="491701"/>
            <a:ext cx="2945788" cy="22093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01BBD-C08E-48EE-BA54-87CA75F01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4" y="3172462"/>
            <a:ext cx="2671546" cy="3562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>
            <a:extLst>
              <a:ext uri="{FF2B5EF4-FFF2-40B4-BE49-F238E27FC236}">
                <a16:creationId xmlns:a16="http://schemas.microsoft.com/office/drawing/2014/main" id="{C9D05602-6217-44B4-B14D-DC1F6CFEE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49" y="344280"/>
            <a:ext cx="7646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Team 1 </a:t>
            </a:r>
            <a:r>
              <a:rPr lang="en-GB" altLang="en-US" sz="3600" b="1" dirty="0" err="1">
                <a:solidFill>
                  <a:schemeClr val="tx1"/>
                </a:solidFill>
                <a:latin typeface="Twinkl" pitchFamily="2" charset="0"/>
              </a:rPr>
              <a:t>Emscote</a:t>
            </a: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 @ Pancake Racing </a:t>
            </a:r>
          </a:p>
        </p:txBody>
      </p:sp>
      <p:sp>
        <p:nvSpPr>
          <p:cNvPr id="20485" name="TextBox 22">
            <a:extLst>
              <a:ext uri="{FF2B5EF4-FFF2-40B4-BE49-F238E27FC236}">
                <a16:creationId xmlns:a16="http://schemas.microsoft.com/office/drawing/2014/main" id="{097DBB03-ABF8-4DB7-9A08-823D8C3D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Twinkl" pitchFamily="2" charset="0"/>
              </a:rPr>
              <a:t>Photo courtesy of robinmyerscough (@flickr.com) - granted under creative commons licence - attribution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9A979-64F6-41B9-9904-2122923B2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00" y="3922413"/>
            <a:ext cx="3201482" cy="2759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F7AC27-D684-4D31-B6B0-E654A178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941" y="1070703"/>
            <a:ext cx="3070299" cy="25500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0DC2B2-B9BA-4184-B94B-D70056011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60" y="3920690"/>
            <a:ext cx="2891364" cy="27598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720E84-2BCE-44D6-AAE9-CC60D0E0159E}"/>
              </a:ext>
            </a:extLst>
          </p:cNvPr>
          <p:cNvSpPr txBox="1"/>
          <p:nvPr/>
        </p:nvSpPr>
        <p:spPr>
          <a:xfrm>
            <a:off x="3750365" y="1758584"/>
            <a:ext cx="164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Logan 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Esme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Sophie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Mila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CA190A2-15AE-4BBF-BC8A-C5E7AA0EA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21" y="1070703"/>
            <a:ext cx="1755985" cy="2686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>
            <a:extLst>
              <a:ext uri="{FF2B5EF4-FFF2-40B4-BE49-F238E27FC236}">
                <a16:creationId xmlns:a16="http://schemas.microsoft.com/office/drawing/2014/main" id="{C9D05602-6217-44B4-B14D-DC1F6CFEE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49" y="344280"/>
            <a:ext cx="7646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Team 2 </a:t>
            </a:r>
            <a:r>
              <a:rPr lang="en-GB" altLang="en-US" sz="3600" b="1" dirty="0" err="1">
                <a:solidFill>
                  <a:schemeClr val="tx1"/>
                </a:solidFill>
                <a:latin typeface="Twinkl" pitchFamily="2" charset="0"/>
              </a:rPr>
              <a:t>Emscote</a:t>
            </a: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 @ Pancake Racing </a:t>
            </a:r>
          </a:p>
        </p:txBody>
      </p:sp>
      <p:sp>
        <p:nvSpPr>
          <p:cNvPr id="20485" name="TextBox 22">
            <a:extLst>
              <a:ext uri="{FF2B5EF4-FFF2-40B4-BE49-F238E27FC236}">
                <a16:creationId xmlns:a16="http://schemas.microsoft.com/office/drawing/2014/main" id="{097DBB03-ABF8-4DB7-9A08-823D8C3D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Twinkl" pitchFamily="2" charset="0"/>
              </a:rPr>
              <a:t>Photo courtesy of robinmyerscough (@flickr.com) - granted under creative commons licence - attribution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20E84-2BCE-44D6-AAE9-CC60D0E0159E}"/>
              </a:ext>
            </a:extLst>
          </p:cNvPr>
          <p:cNvSpPr txBox="1"/>
          <p:nvPr/>
        </p:nvSpPr>
        <p:spPr>
          <a:xfrm>
            <a:off x="3597965" y="2052706"/>
            <a:ext cx="1948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Douglas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Tommy 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Florence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Olivia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0260B-8898-41CA-9562-BFCB3FDB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4" y="1042136"/>
            <a:ext cx="1948070" cy="2948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A9BF7D-E92F-4EE9-A31D-249DB431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0" y="1022439"/>
            <a:ext cx="2067340" cy="29684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CA2ED-BC56-4BC2-BCB5-B9893D51E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31" y="3763409"/>
            <a:ext cx="2014269" cy="2942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8B84C4-B30D-4AB9-BE2E-FCCC1D6BD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763409"/>
            <a:ext cx="2193235" cy="29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4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>
            <a:extLst>
              <a:ext uri="{FF2B5EF4-FFF2-40B4-BE49-F238E27FC236}">
                <a16:creationId xmlns:a16="http://schemas.microsoft.com/office/drawing/2014/main" id="{C9D05602-6217-44B4-B14D-DC1F6CFEE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949" y="344280"/>
            <a:ext cx="76466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Team 3 </a:t>
            </a:r>
            <a:r>
              <a:rPr lang="en-GB" altLang="en-US" sz="3600" b="1" dirty="0" err="1">
                <a:solidFill>
                  <a:schemeClr val="tx1"/>
                </a:solidFill>
                <a:latin typeface="Twinkl" pitchFamily="2" charset="0"/>
              </a:rPr>
              <a:t>Emscote</a:t>
            </a: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 @ Pancake Racing </a:t>
            </a:r>
          </a:p>
        </p:txBody>
      </p:sp>
      <p:sp>
        <p:nvSpPr>
          <p:cNvPr id="20485" name="TextBox 22">
            <a:extLst>
              <a:ext uri="{FF2B5EF4-FFF2-40B4-BE49-F238E27FC236}">
                <a16:creationId xmlns:a16="http://schemas.microsoft.com/office/drawing/2014/main" id="{097DBB03-ABF8-4DB7-9A08-823D8C3D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Twinkl" pitchFamily="2" charset="0"/>
              </a:rPr>
              <a:t>Photo courtesy of robinmyerscough (@flickr.com) - granted under creative commons licence - attribution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20E84-2BCE-44D6-AAE9-CC60D0E0159E}"/>
              </a:ext>
            </a:extLst>
          </p:cNvPr>
          <p:cNvSpPr txBox="1"/>
          <p:nvPr/>
        </p:nvSpPr>
        <p:spPr>
          <a:xfrm>
            <a:off x="3794758" y="1986444"/>
            <a:ext cx="2027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Otis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Isabella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Evie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Thomas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1CE6C-5529-4C75-8BD8-95111486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520" y="1061974"/>
            <a:ext cx="1841942" cy="2529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ADF353-73DC-4820-8FB3-F4D81DF24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18" y="1082397"/>
            <a:ext cx="1837278" cy="2626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E6B6C-DC3E-4F04-A34E-4E43960F1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96" y="3800671"/>
            <a:ext cx="2453279" cy="29049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ACF2E-082F-4BF0-8394-172036E14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24" y="3714671"/>
            <a:ext cx="1980179" cy="29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6">
            <a:extLst>
              <a:ext uri="{FF2B5EF4-FFF2-40B4-BE49-F238E27FC236}">
                <a16:creationId xmlns:a16="http://schemas.microsoft.com/office/drawing/2014/main" id="{C9D05602-6217-44B4-B14D-DC1F6CFEE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344280"/>
            <a:ext cx="7725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Team 4 </a:t>
            </a:r>
            <a:r>
              <a:rPr lang="en-GB" altLang="en-US" sz="3600" b="1" dirty="0" err="1">
                <a:solidFill>
                  <a:schemeClr val="tx1"/>
                </a:solidFill>
                <a:latin typeface="Twinkl" pitchFamily="2" charset="0"/>
              </a:rPr>
              <a:t>Emscote</a:t>
            </a: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 @ Pancake Racing </a:t>
            </a:r>
          </a:p>
        </p:txBody>
      </p:sp>
      <p:sp>
        <p:nvSpPr>
          <p:cNvPr id="20485" name="TextBox 22">
            <a:extLst>
              <a:ext uri="{FF2B5EF4-FFF2-40B4-BE49-F238E27FC236}">
                <a16:creationId xmlns:a16="http://schemas.microsoft.com/office/drawing/2014/main" id="{097DBB03-ABF8-4DB7-9A08-823D8C3D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6521450"/>
            <a:ext cx="3927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">
                <a:solidFill>
                  <a:schemeClr val="bg1"/>
                </a:solidFill>
                <a:latin typeface="Twinkl" pitchFamily="2" charset="0"/>
              </a:rPr>
              <a:t>Photo courtesy of robinmyerscough (@flickr.com) - granted under creative commons licence - attribution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20E84-2BCE-44D6-AAE9-CC60D0E0159E}"/>
              </a:ext>
            </a:extLst>
          </p:cNvPr>
          <p:cNvSpPr txBox="1"/>
          <p:nvPr/>
        </p:nvSpPr>
        <p:spPr>
          <a:xfrm>
            <a:off x="3641370" y="1512739"/>
            <a:ext cx="180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Oliver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Jessica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Lily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SassoonPrimaryInfant" panose="00000400000000000000" pitchFamily="2" charset="0"/>
              </a:rPr>
              <a:t>Isaac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E2D80-E49F-402A-B755-B50763725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9" y="990611"/>
            <a:ext cx="2045488" cy="2799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D579A-216F-43D2-859E-9868545E5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77" y="990611"/>
            <a:ext cx="1943719" cy="3078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8D6382-C17E-4922-A24D-6077F2C59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949" y="3472706"/>
            <a:ext cx="2038627" cy="32803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D038A7-F39E-4F1D-9B5A-B014B1C89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122" y="3472706"/>
            <a:ext cx="2168173" cy="3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>
            <a:extLst>
              <a:ext uri="{FF2B5EF4-FFF2-40B4-BE49-F238E27FC236}">
                <a16:creationId xmlns:a16="http://schemas.microsoft.com/office/drawing/2014/main" id="{D8AB90C7-E850-4EF3-B557-6D4933133C7E}"/>
              </a:ext>
            </a:extLst>
          </p:cNvPr>
          <p:cNvGrpSpPr>
            <a:grpSpLocks/>
          </p:cNvGrpSpPr>
          <p:nvPr/>
        </p:nvGrpSpPr>
        <p:grpSpPr bwMode="auto">
          <a:xfrm>
            <a:off x="773906" y="72389"/>
            <a:ext cx="7596188" cy="731837"/>
            <a:chOff x="1254990" y="3511868"/>
            <a:chExt cx="3004119" cy="7315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B689AC9-2859-4921-8548-C7F4494E1D99}"/>
                </a:ext>
              </a:extLst>
            </p:cNvPr>
            <p:cNvSpPr/>
            <p:nvPr/>
          </p:nvSpPr>
          <p:spPr>
            <a:xfrm>
              <a:off x="1254990" y="3511868"/>
              <a:ext cx="3004119" cy="731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77"/>
              </a:endParaRP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802F93E3-7B97-4477-92E0-97DC7FC24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941" y="3616598"/>
              <a:ext cx="2650656" cy="52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Twinkl" pitchFamily="2" charset="0"/>
                </a:rPr>
                <a:t>Warwick Pancake Races 2023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5F744C-3C25-426F-B782-1269419E175B}"/>
              </a:ext>
            </a:extLst>
          </p:cNvPr>
          <p:cNvGrpSpPr>
            <a:grpSpLocks/>
          </p:cNvGrpSpPr>
          <p:nvPr/>
        </p:nvGrpSpPr>
        <p:grpSpPr bwMode="auto">
          <a:xfrm>
            <a:off x="4108174" y="1126435"/>
            <a:ext cx="5035826" cy="5485852"/>
            <a:chOff x="1525851" y="2170828"/>
            <a:chExt cx="6287367" cy="4625179"/>
          </a:xfrm>
        </p:grpSpPr>
        <p:pic>
          <p:nvPicPr>
            <p:cNvPr id="26629" name="Picture 4">
              <a:extLst>
                <a:ext uri="{FF2B5EF4-FFF2-40B4-BE49-F238E27FC236}">
                  <a16:creationId xmlns:a16="http://schemas.microsoft.com/office/drawing/2014/main" id="{B2F53D9A-FF96-4650-99CF-D283F0AC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851" y="2170828"/>
              <a:ext cx="6287367" cy="462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Box 5">
              <a:extLst>
                <a:ext uri="{FF2B5EF4-FFF2-40B4-BE49-F238E27FC236}">
                  <a16:creationId xmlns:a16="http://schemas.microsoft.com/office/drawing/2014/main" id="{05432ED4-63A3-4739-B95B-C099E5E75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378" y="2590267"/>
              <a:ext cx="3879113" cy="37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dirty="0">
                  <a:solidFill>
                    <a:schemeClr val="tx1"/>
                  </a:solidFill>
                  <a:latin typeface="Twinkl" pitchFamily="2" charset="0"/>
                </a:rPr>
                <a:t>Our achievements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dirty="0">
                  <a:solidFill>
                    <a:schemeClr val="tx1"/>
                  </a:solidFill>
                  <a:latin typeface="Twinkl" pitchFamily="2" charset="0"/>
                </a:rPr>
                <a:t> </a:t>
              </a: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Heats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Twinkl" pitchFamily="2" charset="0"/>
                </a:rPr>
                <a:t>2 x first place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Twinkl" pitchFamily="2" charset="0"/>
                </a:rPr>
                <a:t>1 x second place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Twinkl" pitchFamily="2" charset="0"/>
                </a:rPr>
                <a:t>1 x third place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Final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1</a:t>
              </a:r>
              <a:r>
                <a:rPr lang="en-GB" altLang="en-US" sz="3200" b="1" baseline="30000" dirty="0">
                  <a:solidFill>
                    <a:schemeClr val="tx1"/>
                  </a:solidFill>
                  <a:latin typeface="Twinkl" pitchFamily="2" charset="0"/>
                </a:rPr>
                <a:t>st</a:t>
              </a: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 and 2</a:t>
              </a:r>
              <a:r>
                <a:rPr lang="en-GB" altLang="en-US" sz="3200" b="1" baseline="30000" dirty="0">
                  <a:solidFill>
                    <a:schemeClr val="tx1"/>
                  </a:solidFill>
                  <a:latin typeface="Twinkl" pitchFamily="2" charset="0"/>
                </a:rPr>
                <a:t>nd</a:t>
              </a: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 place!!!!!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8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8493BE7-D849-4876-A99D-E3D704080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44" y="869224"/>
            <a:ext cx="3603341" cy="2682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33D792-B18C-43D3-9B2C-BD715D183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61" y="3778976"/>
            <a:ext cx="3601524" cy="26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>
            <a:extLst>
              <a:ext uri="{FF2B5EF4-FFF2-40B4-BE49-F238E27FC236}">
                <a16:creationId xmlns:a16="http://schemas.microsoft.com/office/drawing/2014/main" id="{D8AB90C7-E850-4EF3-B557-6D4933133C7E}"/>
              </a:ext>
            </a:extLst>
          </p:cNvPr>
          <p:cNvGrpSpPr>
            <a:grpSpLocks/>
          </p:cNvGrpSpPr>
          <p:nvPr/>
        </p:nvGrpSpPr>
        <p:grpSpPr bwMode="auto">
          <a:xfrm>
            <a:off x="773906" y="72389"/>
            <a:ext cx="7596188" cy="731837"/>
            <a:chOff x="1254990" y="3511868"/>
            <a:chExt cx="3004119" cy="7315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B689AC9-2859-4921-8548-C7F4494E1D99}"/>
                </a:ext>
              </a:extLst>
            </p:cNvPr>
            <p:cNvSpPr/>
            <p:nvPr/>
          </p:nvSpPr>
          <p:spPr>
            <a:xfrm>
              <a:off x="1254990" y="3511868"/>
              <a:ext cx="3004119" cy="73152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77"/>
              </a:endParaRPr>
            </a:p>
          </p:txBody>
        </p:sp>
        <p:sp>
          <p:nvSpPr>
            <p:cNvPr id="26632" name="TextBox 2">
              <a:extLst>
                <a:ext uri="{FF2B5EF4-FFF2-40B4-BE49-F238E27FC236}">
                  <a16:creationId xmlns:a16="http://schemas.microsoft.com/office/drawing/2014/main" id="{802F93E3-7B97-4477-92E0-97DC7FC24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941" y="3616598"/>
              <a:ext cx="2650656" cy="52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tx1"/>
                  </a:solidFill>
                  <a:latin typeface="Twinkl" pitchFamily="2" charset="0"/>
                </a:rPr>
                <a:t>Warwick Pancake Races 2023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5F744C-3C25-426F-B782-1269419E175B}"/>
              </a:ext>
            </a:extLst>
          </p:cNvPr>
          <p:cNvGrpSpPr>
            <a:grpSpLocks/>
          </p:cNvGrpSpPr>
          <p:nvPr/>
        </p:nvGrpSpPr>
        <p:grpSpPr bwMode="auto">
          <a:xfrm>
            <a:off x="5166623" y="3586848"/>
            <a:ext cx="3977377" cy="3093987"/>
            <a:chOff x="1525851" y="2170828"/>
            <a:chExt cx="6287367" cy="4625179"/>
          </a:xfrm>
        </p:grpSpPr>
        <p:pic>
          <p:nvPicPr>
            <p:cNvPr id="26629" name="Picture 4">
              <a:extLst>
                <a:ext uri="{FF2B5EF4-FFF2-40B4-BE49-F238E27FC236}">
                  <a16:creationId xmlns:a16="http://schemas.microsoft.com/office/drawing/2014/main" id="{B2F53D9A-FF96-4650-99CF-D283F0AC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851" y="2170828"/>
              <a:ext cx="6287367" cy="4625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Box 5">
              <a:extLst>
                <a:ext uri="{FF2B5EF4-FFF2-40B4-BE49-F238E27FC236}">
                  <a16:creationId xmlns:a16="http://schemas.microsoft.com/office/drawing/2014/main" id="{05432ED4-63A3-4739-B95B-C099E5E759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118" y="2516512"/>
              <a:ext cx="4536829" cy="2814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dirty="0">
                  <a:solidFill>
                    <a:schemeClr val="tx1"/>
                  </a:solidFill>
                  <a:latin typeface="Twinkl" pitchFamily="2" charset="0"/>
                </a:rPr>
                <a:t>Our achievements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Final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1</a:t>
              </a:r>
              <a:r>
                <a:rPr lang="en-GB" altLang="en-US" sz="3200" b="1" baseline="30000" dirty="0">
                  <a:solidFill>
                    <a:schemeClr val="tx1"/>
                  </a:solidFill>
                  <a:latin typeface="Twinkl" pitchFamily="2" charset="0"/>
                </a:rPr>
                <a:t>st</a:t>
              </a: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 and 2</a:t>
              </a:r>
              <a:r>
                <a:rPr lang="en-GB" altLang="en-US" sz="3200" b="1" baseline="30000" dirty="0">
                  <a:solidFill>
                    <a:schemeClr val="tx1"/>
                  </a:solidFill>
                  <a:latin typeface="Twinkl" pitchFamily="2" charset="0"/>
                </a:rPr>
                <a:t>nd</a:t>
              </a:r>
              <a:r>
                <a:rPr lang="en-GB" altLang="en-US" sz="3200" b="1" dirty="0">
                  <a:solidFill>
                    <a:schemeClr val="tx1"/>
                  </a:solidFill>
                  <a:latin typeface="Twinkl" pitchFamily="2" charset="0"/>
                </a:rPr>
                <a:t> place!!!!!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8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</p:grpSp>
      <p:sp>
        <p:nvSpPr>
          <p:cNvPr id="26628" name="Rectangle 10">
            <a:extLst>
              <a:ext uri="{FF2B5EF4-FFF2-40B4-BE49-F238E27FC236}">
                <a16:creationId xmlns:a16="http://schemas.microsoft.com/office/drawing/2014/main" id="{D7A2A17C-540C-4DB0-A70F-B3EAACBA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19" y="1106267"/>
            <a:ext cx="2817433" cy="22467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tx1"/>
                </a:solidFill>
                <a:latin typeface="Twinkl" pitchFamily="2" charset="0"/>
              </a:rPr>
              <a:t>Great results meant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chemeClr val="tx1"/>
                </a:solidFill>
                <a:latin typeface="Twinkl" pitchFamily="2" charset="0"/>
              </a:rPr>
              <a:t>Emscote</a:t>
            </a:r>
            <a:r>
              <a:rPr lang="en-GB" altLang="en-US" sz="2800" b="1" dirty="0">
                <a:solidFill>
                  <a:schemeClr val="tx1"/>
                </a:solidFill>
                <a:latin typeface="Twinkl" pitchFamily="2" charset="0"/>
              </a:rPr>
              <a:t> Infant school won the KS1 event!!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BC193-F78D-46C4-8384-AC98EB2DE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95" y="1376060"/>
            <a:ext cx="4168915" cy="44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</TotalTime>
  <Words>161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SassoonPrimaryInfant</vt:lpstr>
      <vt:lpstr>Arial</vt:lpstr>
      <vt:lpstr>Calibri</vt:lpstr>
      <vt:lpstr>Sassoon Infant Rg</vt:lpstr>
      <vt:lpstr>Twinkl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 Vallins EIS</cp:lastModifiedBy>
  <cp:revision>186</cp:revision>
  <dcterms:created xsi:type="dcterms:W3CDTF">2014-10-01T16:09:27Z</dcterms:created>
  <dcterms:modified xsi:type="dcterms:W3CDTF">2023-03-04T14:25:05Z</dcterms:modified>
</cp:coreProperties>
</file>